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95" autoAdjust="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6B623-2124-4152-A544-BFB37E5C2DC2}" type="datetimeFigureOut">
              <a:rPr kumimoji="1" lang="ja-JP" altLang="en-US" smtClean="0"/>
              <a:pPr/>
              <a:t>2017/9/20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93EB7-7C6C-4A63-912E-C8FF34BDD9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8C14-70C6-4FD3-BDAF-8ECAA677C504}" type="datetimeFigureOut">
              <a:rPr kumimoji="1" lang="ja-JP" altLang="en-US" smtClean="0"/>
              <a:pPr/>
              <a:t>2017/9/20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8A27B-77EE-467F-BF42-D72C41E5D98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8C14-70C6-4FD3-BDAF-8ECAA677C504}" type="datetimeFigureOut">
              <a:rPr kumimoji="1" lang="ja-JP" altLang="en-US" smtClean="0"/>
              <a:pPr/>
              <a:t>2017/9/20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8A27B-77EE-467F-BF42-D72C41E5D98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8C14-70C6-4FD3-BDAF-8ECAA677C504}" type="datetimeFigureOut">
              <a:rPr kumimoji="1" lang="ja-JP" altLang="en-US" smtClean="0"/>
              <a:pPr/>
              <a:t>2017/9/20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8A27B-77EE-467F-BF42-D72C41E5D98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8C14-70C6-4FD3-BDAF-8ECAA677C504}" type="datetimeFigureOut">
              <a:rPr kumimoji="1" lang="ja-JP" altLang="en-US" smtClean="0"/>
              <a:pPr/>
              <a:t>2017/9/20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8A27B-77EE-467F-BF42-D72C41E5D98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8C14-70C6-4FD3-BDAF-8ECAA677C504}" type="datetimeFigureOut">
              <a:rPr kumimoji="1" lang="ja-JP" altLang="en-US" smtClean="0"/>
              <a:pPr/>
              <a:t>2017/9/20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8A27B-77EE-467F-BF42-D72C41E5D98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8C14-70C6-4FD3-BDAF-8ECAA677C504}" type="datetimeFigureOut">
              <a:rPr kumimoji="1" lang="ja-JP" altLang="en-US" smtClean="0"/>
              <a:pPr/>
              <a:t>2017/9/20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8A27B-77EE-467F-BF42-D72C41E5D98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8C14-70C6-4FD3-BDAF-8ECAA677C504}" type="datetimeFigureOut">
              <a:rPr kumimoji="1" lang="ja-JP" altLang="en-US" smtClean="0"/>
              <a:pPr/>
              <a:t>2017/9/20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8A27B-77EE-467F-BF42-D72C41E5D98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8C14-70C6-4FD3-BDAF-8ECAA677C504}" type="datetimeFigureOut">
              <a:rPr kumimoji="1" lang="ja-JP" altLang="en-US" smtClean="0"/>
              <a:pPr/>
              <a:t>2017/9/20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8A27B-77EE-467F-BF42-D72C41E5D98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8C14-70C6-4FD3-BDAF-8ECAA677C504}" type="datetimeFigureOut">
              <a:rPr kumimoji="1" lang="ja-JP" altLang="en-US" smtClean="0"/>
              <a:pPr/>
              <a:t>2017/9/20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8A27B-77EE-467F-BF42-D72C41E5D98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8C14-70C6-4FD3-BDAF-8ECAA677C504}" type="datetimeFigureOut">
              <a:rPr kumimoji="1" lang="ja-JP" altLang="en-US" smtClean="0"/>
              <a:pPr/>
              <a:t>2017/9/20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8A27B-77EE-467F-BF42-D72C41E5D98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8C14-70C6-4FD3-BDAF-8ECAA677C504}" type="datetimeFigureOut">
              <a:rPr kumimoji="1" lang="ja-JP" altLang="en-US" smtClean="0"/>
              <a:pPr/>
              <a:t>2017/9/20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8A27B-77EE-467F-BF42-D72C41E5D98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78C14-70C6-4FD3-BDAF-8ECAA677C504}" type="datetimeFigureOut">
              <a:rPr kumimoji="1" lang="ja-JP" altLang="en-US" smtClean="0"/>
              <a:pPr/>
              <a:t>2017/9/20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8A27B-77EE-467F-BF42-D72C41E5D98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5508104" y="404664"/>
            <a:ext cx="34079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 smtClean="0">
                <a:ln w="127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貸戸建</a:t>
            </a:r>
            <a:r>
              <a:rPr kumimoji="1" lang="ja-JP" altLang="en-US" sz="3200" b="1" dirty="0" smtClean="0">
                <a:ln w="127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住宅</a:t>
            </a:r>
            <a:endParaRPr kumimoji="1" lang="ja-JP" altLang="en-US" sz="3200" b="1" dirty="0">
              <a:ln w="127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663560" y="1412776"/>
            <a:ext cx="294503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賃料  </a:t>
            </a:r>
            <a:r>
              <a:rPr lang="en-US" altLang="ja-JP" sz="32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40,000</a:t>
            </a:r>
            <a:r>
              <a:rPr lang="ja-JP" altLang="en-US" sz="32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</a:t>
            </a:r>
            <a:endParaRPr lang="en-US" altLang="ja-JP" sz="3200" b="1" dirty="0" smtClean="0">
              <a:solidFill>
                <a:srgbClr val="C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3200" b="1" dirty="0" smtClean="0">
              <a:solidFill>
                <a:srgbClr val="C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724128" y="1916832"/>
            <a:ext cx="29546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（駐車場要の場合）</a:t>
            </a:r>
            <a:endParaRPr lang="en-US" altLang="ja-JP" sz="24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間取り　５</a:t>
            </a:r>
            <a:r>
              <a:rPr lang="en-US" altLang="ja-JP" sz="2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DK</a:t>
            </a:r>
            <a:endParaRPr lang="en-US" altLang="ja-JP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652120" y="2780928"/>
            <a:ext cx="3374642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 smtClean="0"/>
              <a:t>所在地：　篠山市西古佐</a:t>
            </a:r>
            <a:endParaRPr lang="en-US" altLang="ja-JP" sz="2000" b="1" dirty="0" smtClean="0"/>
          </a:p>
          <a:p>
            <a:r>
              <a:rPr kumimoji="1" lang="en-US" altLang="ja-JP" sz="2000" b="1" dirty="0" smtClean="0"/>
              <a:t>JR</a:t>
            </a:r>
            <a:r>
              <a:rPr lang="ja-JP" altLang="en-US" sz="2000" b="1" dirty="0" smtClean="0"/>
              <a:t>丹波大山</a:t>
            </a:r>
            <a:r>
              <a:rPr kumimoji="1" lang="ja-JP" altLang="en-US" sz="2000" b="1" dirty="0" smtClean="0"/>
              <a:t>駅まで徒歩約</a:t>
            </a:r>
            <a:r>
              <a:rPr lang="ja-JP" altLang="en-US" sz="2000" b="1" dirty="0" smtClean="0"/>
              <a:t>５分</a:t>
            </a:r>
            <a:endParaRPr kumimoji="1" lang="en-US" altLang="ja-JP" sz="2000" b="1" dirty="0" smtClean="0"/>
          </a:p>
          <a:p>
            <a:r>
              <a:rPr kumimoji="1" lang="ja-JP" altLang="en-US" sz="2000" b="1" dirty="0" smtClean="0"/>
              <a:t>木造</a:t>
            </a:r>
            <a:r>
              <a:rPr lang="ja-JP" altLang="en-US" sz="2000" b="1" dirty="0" smtClean="0"/>
              <a:t>２階建　昭和</a:t>
            </a:r>
            <a:r>
              <a:rPr lang="en-US" altLang="ja-JP" sz="2000" b="1" dirty="0" smtClean="0"/>
              <a:t>61</a:t>
            </a:r>
            <a:r>
              <a:rPr lang="ja-JP" altLang="en-US" sz="2000" b="1" dirty="0" smtClean="0"/>
              <a:t>年</a:t>
            </a:r>
            <a:r>
              <a:rPr lang="en-US" altLang="ja-JP" sz="2000" b="1" dirty="0" smtClean="0"/>
              <a:t>5</a:t>
            </a:r>
            <a:r>
              <a:rPr lang="ja-JP" altLang="en-US" sz="2000" b="1" dirty="0" smtClean="0"/>
              <a:t>月築</a:t>
            </a:r>
            <a:endParaRPr kumimoji="1" lang="en-US" altLang="ja-JP" sz="2000" b="1" dirty="0" smtClean="0"/>
          </a:p>
          <a:p>
            <a:r>
              <a:rPr lang="ja-JP" altLang="en-US" sz="2000" b="1" dirty="0"/>
              <a:t>土地</a:t>
            </a:r>
            <a:r>
              <a:rPr lang="ja-JP" altLang="en-US" sz="2000" b="1" dirty="0" smtClean="0"/>
              <a:t>面積　</a:t>
            </a:r>
            <a:r>
              <a:rPr lang="en-US" altLang="ja-JP" sz="2000" b="1" dirty="0" smtClean="0"/>
              <a:t>157.62</a:t>
            </a:r>
            <a:r>
              <a:rPr lang="ja-JP" altLang="en-US" sz="2000" b="1" dirty="0" smtClean="0"/>
              <a:t>㎡</a:t>
            </a:r>
            <a:endParaRPr lang="en-US" altLang="ja-JP" sz="2000" b="1" dirty="0" smtClean="0"/>
          </a:p>
          <a:p>
            <a:r>
              <a:rPr kumimoji="1" lang="ja-JP" altLang="en-US" sz="2000" b="1" dirty="0" smtClean="0"/>
              <a:t>建物面積　 </a:t>
            </a:r>
            <a:r>
              <a:rPr lang="en-US" altLang="ja-JP" sz="2000" b="1" dirty="0" smtClean="0"/>
              <a:t>149.63</a:t>
            </a:r>
            <a:r>
              <a:rPr kumimoji="1" lang="ja-JP" altLang="en-US" sz="2000" b="1" dirty="0" smtClean="0"/>
              <a:t>㎡</a:t>
            </a:r>
            <a:endParaRPr kumimoji="1" lang="ja-JP" altLang="en-US" sz="2000" b="1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92080" y="4509120"/>
            <a:ext cx="35028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/>
              <a:t>電気、上下水道あり・プロパンガス</a:t>
            </a:r>
            <a:endParaRPr lang="en-US" altLang="ja-JP" b="1" dirty="0" smtClean="0"/>
          </a:p>
          <a:p>
            <a:r>
              <a:rPr lang="ja-JP" altLang="en-US" b="1" dirty="0" smtClean="0"/>
              <a:t>ベランダ付</a:t>
            </a:r>
            <a:endParaRPr kumimoji="1" lang="ja-JP" altLang="en-US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580112" y="5301208"/>
            <a:ext cx="3240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※</a:t>
            </a:r>
            <a:r>
              <a:rPr kumimoji="1" lang="ja-JP" altLang="en-US" sz="2000" dirty="0" smtClean="0"/>
              <a:t>駅近！見晴らし良好！</a:t>
            </a:r>
            <a:r>
              <a:rPr kumimoji="1" lang="ja-JP" altLang="en-US" sz="2000" dirty="0" smtClean="0"/>
              <a:t>！</a:t>
            </a:r>
            <a:endParaRPr kumimoji="1" lang="en-US" altLang="ja-JP" sz="2000" dirty="0" smtClean="0"/>
          </a:p>
          <a:p>
            <a:r>
              <a:rPr lang="ja-JP" altLang="en-US" sz="2000" smtClean="0"/>
              <a:t>　　　敷金等　要相談</a:t>
            </a:r>
            <a:endParaRPr kumimoji="1" lang="en-US" altLang="ja-JP" sz="2000" dirty="0" smtClean="0"/>
          </a:p>
        </p:txBody>
      </p:sp>
      <p:pic>
        <p:nvPicPr>
          <p:cNvPr id="12" name="図 11" descr="IMG_10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332656"/>
            <a:ext cx="4784080" cy="3408040"/>
          </a:xfrm>
          <a:prstGeom prst="rect">
            <a:avLst/>
          </a:prstGeom>
        </p:spPr>
      </p:pic>
      <p:pic>
        <p:nvPicPr>
          <p:cNvPr id="13" name="図 12" descr="IMG_101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3933056"/>
            <a:ext cx="2736304" cy="2736304"/>
          </a:xfrm>
          <a:prstGeom prst="rect">
            <a:avLst/>
          </a:prstGeom>
        </p:spPr>
      </p:pic>
      <p:pic>
        <p:nvPicPr>
          <p:cNvPr id="14" name="図 13" descr="IMG_102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43808" y="3933056"/>
            <a:ext cx="2448272" cy="26879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28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NOTEtoshiba01</dc:creator>
  <cp:lastModifiedBy>NOTEtoshiba01</cp:lastModifiedBy>
  <cp:revision>27</cp:revision>
  <dcterms:created xsi:type="dcterms:W3CDTF">2017-03-23T23:55:33Z</dcterms:created>
  <dcterms:modified xsi:type="dcterms:W3CDTF">2017-09-20T02:59:58Z</dcterms:modified>
</cp:coreProperties>
</file>